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6858000" cx="12192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CH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f0d3442a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f0d3442a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4f0d3442a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0d3442a8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0d3442a8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4f0d3442a8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 rot="5400000">
            <a:off x="4090447" y="-2696066"/>
            <a:ext cx="401110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53959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556181"/>
            <a:ext cx="10515600" cy="401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1000" y="576921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48100" y="6009765"/>
            <a:ext cx="7505700" cy="660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614" l="0" r="0" t="0"/>
          <a:stretch/>
        </p:blipFill>
        <p:spPr>
          <a:xfrm>
            <a:off x="152400" y="1570000"/>
            <a:ext cx="11887201" cy="24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3804825" y="5971600"/>
            <a:ext cx="75888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5850" y="5645865"/>
            <a:ext cx="3158049" cy="8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>
            <p:ph type="ctrTitle"/>
          </p:nvPr>
        </p:nvSpPr>
        <p:spPr>
          <a:xfrm>
            <a:off x="2902875" y="5794975"/>
            <a:ext cx="36594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de-CH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Challenge: Sensor Based Token Obtainer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de-CH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Luis Wyss, Lukas Schmid, Darrell Morgan, Samuel Kummer, Daniel Knechtle, Benedikt Spindler</a:t>
            </a:r>
            <a:r>
              <a:rPr lang="de-CH" sz="120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25" y="2457000"/>
            <a:ext cx="5788101" cy="3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819613" y="357888"/>
            <a:ext cx="51579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CH"/>
              <a:t>Our social challenge:</a:t>
            </a:r>
            <a:endParaRPr/>
          </a:p>
        </p:txBody>
      </p:sp>
      <p:sp>
        <p:nvSpPr>
          <p:cNvPr id="102" name="Google Shape;102;p14"/>
          <p:cNvSpPr txBox="1"/>
          <p:nvPr>
            <p:ph idx="2" type="body"/>
          </p:nvPr>
        </p:nvSpPr>
        <p:spPr>
          <a:xfrm>
            <a:off x="602725" y="1339925"/>
            <a:ext cx="5157900" cy="260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de-CH" sz="1700"/>
              <a:t>I</a:t>
            </a:r>
            <a:r>
              <a:rPr lang="de-CH" sz="1700"/>
              <a:t>nitiate the transition from treatment towards prevention of illness 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de-CH" sz="1700"/>
              <a:t>Reduce health care cost associated with problems prevented by a healthy lifestyle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14"/>
          <p:cNvSpPr txBox="1"/>
          <p:nvPr>
            <p:ph idx="3" type="body"/>
          </p:nvPr>
        </p:nvSpPr>
        <p:spPr>
          <a:xfrm>
            <a:off x="6086150" y="730628"/>
            <a:ext cx="5183100" cy="1065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/>
              <a:t>Our Solution: Rewarding a healthy lifestyle with a 2 Token economy</a:t>
            </a:r>
            <a:endParaRPr/>
          </a:p>
        </p:txBody>
      </p:sp>
      <p:sp>
        <p:nvSpPr>
          <p:cNvPr id="104" name="Google Shape;104;p14"/>
          <p:cNvSpPr txBox="1"/>
          <p:nvPr>
            <p:ph idx="4" type="body"/>
          </p:nvPr>
        </p:nvSpPr>
        <p:spPr>
          <a:xfrm>
            <a:off x="6086150" y="1796525"/>
            <a:ext cx="5183100" cy="415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CH" sz="1800"/>
              <a:t>Health token: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/>
              <a:t>- </a:t>
            </a:r>
            <a:r>
              <a:rPr lang="de-CH" sz="1800"/>
              <a:t>obtained weekly after proving your healthy activity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/>
              <a:t>- used to claim rewards offered by the </a:t>
            </a:r>
            <a:r>
              <a:rPr lang="de-CH" sz="1800"/>
              <a:t>insurance</a:t>
            </a:r>
            <a:r>
              <a:rPr lang="de-CH" sz="1800"/>
              <a:t> aiming at a healthy lifestyle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CH" sz="1800"/>
              <a:t>Reputation Token: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/>
              <a:t>- accumulated by the insurance company for every token earned by their insurance subscriber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/>
              <a:t>- Resenting activity level of the insured and standing of the company compared to competitors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838188" y="90835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838238" y="908338"/>
            <a:ext cx="51579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/>
              <a:t>Outcome:</a:t>
            </a:r>
            <a:endParaRPr/>
          </a:p>
        </p:txBody>
      </p:sp>
      <p:sp>
        <p:nvSpPr>
          <p:cNvPr id="112" name="Google Shape;112;p15"/>
          <p:cNvSpPr txBox="1"/>
          <p:nvPr>
            <p:ph idx="2" type="body"/>
          </p:nvPr>
        </p:nvSpPr>
        <p:spPr>
          <a:xfrm>
            <a:off x="838250" y="1732250"/>
            <a:ext cx="5157900" cy="322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de-CH" sz="1800"/>
              <a:t>Promoting a healthier lifestyle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CH" sz="1800"/>
              <a:t>Easier access to activities/goods/services </a:t>
            </a:r>
            <a:r>
              <a:rPr lang="de-CH" sz="1800"/>
              <a:t>which are beneficial to health through the reward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CH" sz="1800"/>
              <a:t>Natural Contest and Excitement around healthy activities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CH" sz="1800"/>
              <a:t>Create a fraud-protected rating for the insurance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CH" sz="1800"/>
              <a:t>Create a proof of concept to build upon</a:t>
            </a:r>
            <a:endParaRPr sz="1800"/>
          </a:p>
        </p:txBody>
      </p:sp>
      <p:sp>
        <p:nvSpPr>
          <p:cNvPr id="113" name="Google Shape;113;p15"/>
          <p:cNvSpPr txBox="1"/>
          <p:nvPr>
            <p:ph idx="3" type="body"/>
          </p:nvPr>
        </p:nvSpPr>
        <p:spPr>
          <a:xfrm>
            <a:off x="6170650" y="908338"/>
            <a:ext cx="51831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de-CH"/>
              <a:t>Changes from before:</a:t>
            </a:r>
            <a:endParaRPr/>
          </a:p>
        </p:txBody>
      </p:sp>
      <p:sp>
        <p:nvSpPr>
          <p:cNvPr id="114" name="Google Shape;114;p15"/>
          <p:cNvSpPr txBox="1"/>
          <p:nvPr>
            <p:ph idx="4" type="body"/>
          </p:nvPr>
        </p:nvSpPr>
        <p:spPr>
          <a:xfrm>
            <a:off x="6170650" y="1732250"/>
            <a:ext cx="5183100" cy="270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de-CH" sz="1800"/>
              <a:t>H</a:t>
            </a:r>
            <a:r>
              <a:rPr lang="de-CH" sz="1800"/>
              <a:t>ealthcare system is centered around prevention not treatment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CH" sz="1800"/>
              <a:t>More choice for customers, more differentiation potential for insurances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de-CH" sz="1800"/>
              <a:t>Insurance company does not receive your tracker data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825" y="357900"/>
            <a:ext cx="3642400" cy="7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1113150" y="463825"/>
            <a:ext cx="9965700" cy="6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 to be discussed…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	and potential ideas for the future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can we make the system less vulnerable to cheating on the users end while still maintaining data security?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additional verification for actions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include accredited gyms, where activity is encouraged and also monitored.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can the system be used in applications outside of insurance companies?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community based token economy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wider reward structure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can we include the disabled and immobile into our reward system?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alternative</a:t>
            </a: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ways to gain token, healthy food etc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Participate in sponsored activities, such as wheelchair basketball, etc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is a lot of untapped potential regarding this application, but a 2 token system has the power to create an environment where a healthy lifestyle is not only encouraged, but incentivized, thus disrupting the normalities of healthcare insurance.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825" y="357900"/>
            <a:ext cx="3642400" cy="7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825" y="357900"/>
            <a:ext cx="3642400" cy="7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1261938"/>
            <a:ext cx="3829625" cy="38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186" y="1261927"/>
            <a:ext cx="3829625" cy="38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4000" y="1225713"/>
            <a:ext cx="3902050" cy="39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1436088" y="5091550"/>
            <a:ext cx="24624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latin typeface="Montserrat"/>
                <a:ea typeface="Montserrat"/>
                <a:cs typeface="Montserrat"/>
                <a:sym typeface="Montserrat"/>
              </a:rPr>
              <a:t>reward categories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5092713" y="5091550"/>
            <a:ext cx="2112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latin typeface="Montserrat"/>
                <a:ea typeface="Montserrat"/>
                <a:cs typeface="Montserrat"/>
                <a:sym typeface="Montserrat"/>
              </a:rPr>
              <a:t>simple interface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8545175" y="5147200"/>
            <a:ext cx="1979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latin typeface="Montserrat"/>
                <a:ea typeface="Montserrat"/>
                <a:cs typeface="Montserrat"/>
                <a:sym typeface="Montserrat"/>
              </a:rPr>
              <a:t>choose your reward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3804825" y="5971600"/>
            <a:ext cx="7588800" cy="7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